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7.jpg" ContentType="image/png"/>
  <Override PartName="/ppt/media/image8.jpg" ContentType="image/png"/>
  <Override PartName="/ppt/media/image9.jpg" ContentType="image/png"/>
  <Override PartName="/ppt/media/image10.jpg" ContentType="image/png"/>
  <Override PartName="/ppt/media/image11.jpg" ContentType="image/png"/>
  <Override PartName="/ppt/media/image12.jpg" ContentType="image/png"/>
  <Override PartName="/ppt/notesSlides/notesSlide1.xml" ContentType="application/vnd.openxmlformats-officedocument.presentationml.notesSlide+xml"/>
  <Override PartName="/ppt/media/image13.jpg" ContentType="image/png"/>
  <Override PartName="/ppt/media/image14.jpg" ContentType="image/png"/>
  <Override PartName="/ppt/media/image15.jpg" ContentType="image/png"/>
  <Override PartName="/ppt/media/image16.jpg" ContentType="image/png"/>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Lst>
  <p:notesMasterIdLst>
    <p:notesMasterId r:id="rId10"/>
  </p:notesMasterIdLst>
  <p:handoutMasterIdLst>
    <p:handoutMasterId r:id="rId11"/>
  </p:handoutMasterIdLst>
  <p:sldIdLst>
    <p:sldId id="829" r:id="rId5"/>
    <p:sldId id="830" r:id="rId6"/>
    <p:sldId id="831" r:id="rId7"/>
    <p:sldId id="832" r:id="rId8"/>
    <p:sldId id="833" r:id="rId9"/>
  </p:sldIdLst>
  <p:sldSz cx="18288000" cy="10287000"/>
  <p:notesSz cx="7010400" cy="9296400"/>
  <p:defaultTextStyle>
    <a:defPPr>
      <a:defRPr lang="en-US"/>
    </a:defPPr>
    <a:lvl1pPr algn="l" defTabSz="761970" rtl="0" fontAlgn="base">
      <a:spcBef>
        <a:spcPct val="0"/>
      </a:spcBef>
      <a:spcAft>
        <a:spcPct val="0"/>
      </a:spcAft>
      <a:defRPr kern="1200">
        <a:solidFill>
          <a:schemeClr val="tx1"/>
        </a:solidFill>
        <a:latin typeface="Arial" charset="0"/>
        <a:ea typeface="MS PGothic" pitchFamily="34" charset="-128"/>
        <a:cs typeface="+mn-cs"/>
      </a:defRPr>
    </a:lvl1pPr>
    <a:lvl2pPr marL="761970" algn="l" defTabSz="761970" rtl="0" fontAlgn="base">
      <a:spcBef>
        <a:spcPct val="0"/>
      </a:spcBef>
      <a:spcAft>
        <a:spcPct val="0"/>
      </a:spcAft>
      <a:defRPr kern="1200">
        <a:solidFill>
          <a:schemeClr val="tx1"/>
        </a:solidFill>
        <a:latin typeface="Arial" charset="0"/>
        <a:ea typeface="MS PGothic" pitchFamily="34" charset="-128"/>
        <a:cs typeface="+mn-cs"/>
      </a:defRPr>
    </a:lvl2pPr>
    <a:lvl3pPr marL="1523939" algn="l" defTabSz="761970" rtl="0" fontAlgn="base">
      <a:spcBef>
        <a:spcPct val="0"/>
      </a:spcBef>
      <a:spcAft>
        <a:spcPct val="0"/>
      </a:spcAft>
      <a:defRPr kern="1200">
        <a:solidFill>
          <a:schemeClr val="tx1"/>
        </a:solidFill>
        <a:latin typeface="Arial" charset="0"/>
        <a:ea typeface="MS PGothic" pitchFamily="34" charset="-128"/>
        <a:cs typeface="+mn-cs"/>
      </a:defRPr>
    </a:lvl3pPr>
    <a:lvl4pPr marL="2285909" algn="l" defTabSz="761970" rtl="0" fontAlgn="base">
      <a:spcBef>
        <a:spcPct val="0"/>
      </a:spcBef>
      <a:spcAft>
        <a:spcPct val="0"/>
      </a:spcAft>
      <a:defRPr kern="1200">
        <a:solidFill>
          <a:schemeClr val="tx1"/>
        </a:solidFill>
        <a:latin typeface="Arial" charset="0"/>
        <a:ea typeface="MS PGothic" pitchFamily="34" charset="-128"/>
        <a:cs typeface="+mn-cs"/>
      </a:defRPr>
    </a:lvl4pPr>
    <a:lvl5pPr marL="3047878" algn="l" defTabSz="761970" rtl="0" fontAlgn="base">
      <a:spcBef>
        <a:spcPct val="0"/>
      </a:spcBef>
      <a:spcAft>
        <a:spcPct val="0"/>
      </a:spcAft>
      <a:defRPr kern="1200">
        <a:solidFill>
          <a:schemeClr val="tx1"/>
        </a:solidFill>
        <a:latin typeface="Arial" charset="0"/>
        <a:ea typeface="MS PGothic" pitchFamily="34" charset="-128"/>
        <a:cs typeface="+mn-cs"/>
      </a:defRPr>
    </a:lvl5pPr>
    <a:lvl6pPr marL="3809848" algn="l" defTabSz="1523939" rtl="0" eaLnBrk="1" latinLnBrk="0" hangingPunct="1">
      <a:defRPr kern="1200">
        <a:solidFill>
          <a:schemeClr val="tx1"/>
        </a:solidFill>
        <a:latin typeface="Arial" charset="0"/>
        <a:ea typeface="MS PGothic" pitchFamily="34" charset="-128"/>
        <a:cs typeface="+mn-cs"/>
      </a:defRPr>
    </a:lvl6pPr>
    <a:lvl7pPr marL="4571817" algn="l" defTabSz="1523939" rtl="0" eaLnBrk="1" latinLnBrk="0" hangingPunct="1">
      <a:defRPr kern="1200">
        <a:solidFill>
          <a:schemeClr val="tx1"/>
        </a:solidFill>
        <a:latin typeface="Arial" charset="0"/>
        <a:ea typeface="MS PGothic" pitchFamily="34" charset="-128"/>
        <a:cs typeface="+mn-cs"/>
      </a:defRPr>
    </a:lvl7pPr>
    <a:lvl8pPr marL="5333787" algn="l" defTabSz="1523939" rtl="0" eaLnBrk="1" latinLnBrk="0" hangingPunct="1">
      <a:defRPr kern="1200">
        <a:solidFill>
          <a:schemeClr val="tx1"/>
        </a:solidFill>
        <a:latin typeface="Arial" charset="0"/>
        <a:ea typeface="MS PGothic" pitchFamily="34" charset="-128"/>
        <a:cs typeface="+mn-cs"/>
      </a:defRPr>
    </a:lvl8pPr>
    <a:lvl9pPr marL="6095756" algn="l" defTabSz="1523939"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2193" userDrawn="1">
          <p15:clr>
            <a:srgbClr val="A4A3A4"/>
          </p15:clr>
        </p15:guide>
        <p15:guide id="2" orient="horz" pos="5083" userDrawn="1">
          <p15:clr>
            <a:srgbClr val="A4A3A4"/>
          </p15:clr>
        </p15:guide>
        <p15:guide id="3" orient="horz" pos="5315" userDrawn="1">
          <p15:clr>
            <a:srgbClr val="A4A3A4"/>
          </p15:clr>
        </p15:guide>
        <p15:guide id="4" pos="9092" userDrawn="1">
          <p15:clr>
            <a:srgbClr val="A4A3A4"/>
          </p15:clr>
        </p15:guide>
        <p15:guide id="5" orient="horz" pos="1625" userDrawn="1">
          <p15:clr>
            <a:srgbClr val="A4A3A4"/>
          </p15:clr>
        </p15:guide>
        <p15:guide id="6" pos="5762"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8E8"/>
    <a:srgbClr val="DEDEDE"/>
    <a:srgbClr val="F8F8F8"/>
    <a:srgbClr val="B3B3B3"/>
    <a:srgbClr val="6E6E6E"/>
    <a:srgbClr val="0071C5"/>
    <a:srgbClr val="4A4A4A"/>
    <a:srgbClr val="0C34BD"/>
    <a:srgbClr val="5D1682"/>
    <a:srgbClr val="00856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FD6221F-7F00-4DF8-B0C4-B4AED08C51D3}" v="3" dt="2020-08-10T22:02:39.0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94660"/>
  </p:normalViewPr>
  <p:slideViewPr>
    <p:cSldViewPr snapToGrid="0">
      <p:cViewPr varScale="1">
        <p:scale>
          <a:sx n="25" d="100"/>
          <a:sy n="25" d="100"/>
        </p:scale>
        <p:origin x="72" y="594"/>
      </p:cViewPr>
      <p:guideLst>
        <p:guide orient="horz" pos="2193"/>
        <p:guide orient="horz" pos="5083"/>
        <p:guide orient="horz" pos="5315"/>
        <p:guide pos="9092"/>
        <p:guide orient="horz" pos="1625"/>
        <p:guide pos="5762"/>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11/24/2021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833" kern="1200">
        <a:solidFill>
          <a:schemeClr val="tx1"/>
        </a:solidFill>
        <a:latin typeface="Trebuchet MS" pitchFamily="34" charset="0"/>
        <a:ea typeface="+mn-ea"/>
        <a:cs typeface="+mn-cs"/>
      </a:defRPr>
    </a:lvl1pPr>
    <a:lvl2pPr marL="761970" algn="l" rtl="0" eaLnBrk="0" fontAlgn="base" hangingPunct="0">
      <a:spcBef>
        <a:spcPct val="30000"/>
      </a:spcBef>
      <a:spcAft>
        <a:spcPct val="0"/>
      </a:spcAft>
      <a:defRPr sz="1833" kern="1200">
        <a:solidFill>
          <a:schemeClr val="tx1"/>
        </a:solidFill>
        <a:latin typeface="Trebuchet MS" pitchFamily="34" charset="0"/>
        <a:ea typeface="+mn-ea"/>
        <a:cs typeface="+mn-cs"/>
      </a:defRPr>
    </a:lvl2pPr>
    <a:lvl3pPr marL="1523939" algn="l" rtl="0" eaLnBrk="0" fontAlgn="base" hangingPunct="0">
      <a:spcBef>
        <a:spcPct val="30000"/>
      </a:spcBef>
      <a:spcAft>
        <a:spcPct val="0"/>
      </a:spcAft>
      <a:defRPr sz="1833" kern="1200">
        <a:solidFill>
          <a:schemeClr val="tx1"/>
        </a:solidFill>
        <a:latin typeface="Trebuchet MS" pitchFamily="34" charset="0"/>
        <a:ea typeface="+mn-ea"/>
        <a:cs typeface="+mn-cs"/>
      </a:defRPr>
    </a:lvl3pPr>
    <a:lvl4pPr marL="2285909" algn="l" rtl="0" eaLnBrk="0" fontAlgn="base" hangingPunct="0">
      <a:spcBef>
        <a:spcPct val="30000"/>
      </a:spcBef>
      <a:spcAft>
        <a:spcPct val="0"/>
      </a:spcAft>
      <a:defRPr sz="1833" kern="1200">
        <a:solidFill>
          <a:schemeClr val="tx1"/>
        </a:solidFill>
        <a:latin typeface="Trebuchet MS" pitchFamily="34" charset="0"/>
        <a:ea typeface="+mn-ea"/>
        <a:cs typeface="+mn-cs"/>
      </a:defRPr>
    </a:lvl4pPr>
    <a:lvl5pPr marL="3047878" algn="l" rtl="0" eaLnBrk="0" fontAlgn="base" hangingPunct="0">
      <a:spcBef>
        <a:spcPct val="30000"/>
      </a:spcBef>
      <a:spcAft>
        <a:spcPct val="0"/>
      </a:spcAft>
      <a:defRPr sz="1833" kern="1200">
        <a:solidFill>
          <a:schemeClr val="tx1"/>
        </a:solidFill>
        <a:latin typeface="Trebuchet MS" pitchFamily="34" charset="0"/>
        <a:ea typeface="+mn-ea"/>
        <a:cs typeface="+mn-cs"/>
      </a:defRPr>
    </a:lvl5pPr>
    <a:lvl6pPr marL="3809848" algn="l" defTabSz="1523939" rtl="0" eaLnBrk="1" latinLnBrk="0" hangingPunct="1">
      <a:defRPr sz="2000" kern="1200">
        <a:solidFill>
          <a:schemeClr val="tx1"/>
        </a:solidFill>
        <a:latin typeface="+mn-lt"/>
        <a:ea typeface="+mn-ea"/>
        <a:cs typeface="+mn-cs"/>
      </a:defRPr>
    </a:lvl6pPr>
    <a:lvl7pPr marL="4571817" algn="l" defTabSz="1523939" rtl="0" eaLnBrk="1" latinLnBrk="0" hangingPunct="1">
      <a:defRPr sz="2000" kern="1200">
        <a:solidFill>
          <a:schemeClr val="tx1"/>
        </a:solidFill>
        <a:latin typeface="+mn-lt"/>
        <a:ea typeface="+mn-ea"/>
        <a:cs typeface="+mn-cs"/>
      </a:defRPr>
    </a:lvl7pPr>
    <a:lvl8pPr marL="5333787" algn="l" defTabSz="1523939" rtl="0" eaLnBrk="1" latinLnBrk="0" hangingPunct="1">
      <a:defRPr sz="2000" kern="1200">
        <a:solidFill>
          <a:schemeClr val="tx1"/>
        </a:solidFill>
        <a:latin typeface="+mn-lt"/>
        <a:ea typeface="+mn-ea"/>
        <a:cs typeface="+mn-cs"/>
      </a:defRPr>
    </a:lvl8pPr>
    <a:lvl9pPr marL="6095756" algn="l" defTabSz="1523939" rtl="0" eaLnBrk="1" latinLnBrk="0" hangingPunct="1">
      <a:defRPr sz="2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r>
              <a:rPr lang="en-US" dirty="0"/>
              <a:t>Next we have Nota, a startup based out of Korea building smart city and smart traffic solution. </a:t>
            </a:r>
          </a:p>
          <a:p>
            <a:r>
              <a:rPr lang="en-US" dirty="0"/>
              <a:t>They have built their video analytic solution using DS to detect and count cars, understand traffic pattern and provide insights into congestion. </a:t>
            </a:r>
          </a:p>
          <a:p>
            <a:r>
              <a:rPr lang="en-US" dirty="0"/>
              <a:t>With the hardware-based acceleration in </a:t>
            </a:r>
            <a:r>
              <a:rPr lang="en-US" dirty="0" err="1"/>
              <a:t>Deepstream</a:t>
            </a:r>
            <a:r>
              <a:rPr lang="en-US" dirty="0"/>
              <a:t>, they are to process multi-channel inputs and guarantees that their solution could run stable and accurate even on Edge devices.</a:t>
            </a:r>
          </a:p>
          <a:p>
            <a:r>
              <a:rPr lang="en-US" dirty="0" err="1"/>
              <a:t>Deepstream</a:t>
            </a:r>
            <a:r>
              <a:rPr lang="en-US" dirty="0"/>
              <a:t> has made it so easy to implement smart analysis. They are able to use the line crossing and region of interest features in DS to significantly improve the accuracy in examining traffic situation and shorten their development time.</a:t>
            </a:r>
          </a:p>
          <a:p>
            <a:endParaRPr lang="en-US" dirty="0"/>
          </a:p>
          <a:p>
            <a:pPr defTabSz="685814">
              <a:lnSpc>
                <a:spcPct val="90000"/>
              </a:lnSpc>
              <a:spcAft>
                <a:spcPts val="2000"/>
              </a:spcAft>
              <a:defRPr/>
            </a:pPr>
            <a:r>
              <a:rPr lang="en-US" sz="1800" dirty="0">
                <a:solidFill>
                  <a:schemeClr val="tx1">
                    <a:lumMod val="65000"/>
                  </a:schemeClr>
                </a:solidFill>
                <a:latin typeface="Trebuchet MS"/>
                <a:ea typeface="MS PGothic"/>
              </a:rPr>
              <a:t>Nota is leveraging AI to make roadways safer and more efficient with NVIDIA’s edge GPUs and deep learning SDKs. </a:t>
            </a:r>
            <a:endParaRPr lang="en-US" sz="1800" dirty="0">
              <a:solidFill>
                <a:schemeClr val="tx1">
                  <a:lumMod val="65000"/>
                </a:schemeClr>
              </a:solidFill>
              <a:latin typeface="Trebuchet MS" panose="020B0603020202020204" pitchFamily="34" charset="0"/>
            </a:endParaRPr>
          </a:p>
          <a:p>
            <a:pPr defTabSz="685814">
              <a:lnSpc>
                <a:spcPct val="90000"/>
              </a:lnSpc>
              <a:spcAft>
                <a:spcPts val="2000"/>
              </a:spcAft>
              <a:defRPr/>
            </a:pPr>
            <a:r>
              <a:rPr lang="en-US" sz="1800" dirty="0">
                <a:solidFill>
                  <a:schemeClr val="tx1">
                    <a:lumMod val="65000"/>
                  </a:schemeClr>
                </a:solidFill>
                <a:latin typeface="Trebuchet MS"/>
                <a:ea typeface="MS PGothic"/>
              </a:rPr>
              <a:t>Nota developed an intelligent video analytics application with NVIDIA's acceleration toolkits — </a:t>
            </a:r>
            <a:r>
              <a:rPr lang="en-US" sz="1800" dirty="0" err="1">
                <a:solidFill>
                  <a:srgbClr val="76B900"/>
                </a:solidFill>
                <a:latin typeface="Trebuchet MS"/>
                <a:ea typeface="MS PGothic"/>
              </a:rPr>
              <a:t>DeepStream</a:t>
            </a:r>
            <a:r>
              <a:rPr lang="en-US" sz="1800" dirty="0">
                <a:solidFill>
                  <a:schemeClr val="tx1">
                    <a:lumMod val="65000"/>
                  </a:schemeClr>
                </a:solidFill>
                <a:latin typeface="Trebuchet MS"/>
                <a:ea typeface="MS PGothic"/>
              </a:rPr>
              <a:t> and </a:t>
            </a:r>
            <a:r>
              <a:rPr lang="en-US" sz="1800" dirty="0">
                <a:solidFill>
                  <a:srgbClr val="76B900"/>
                </a:solidFill>
                <a:latin typeface="Trebuchet MS"/>
                <a:ea typeface="MS PGothic"/>
              </a:rPr>
              <a:t>TAO Toolkit. </a:t>
            </a:r>
            <a:r>
              <a:rPr lang="en-US" sz="1800" dirty="0">
                <a:solidFill>
                  <a:schemeClr val="tx1">
                    <a:lumMod val="65000"/>
                  </a:schemeClr>
                </a:solidFill>
                <a:latin typeface="Trebuchet MS"/>
                <a:ea typeface="MS PGothic"/>
              </a:rPr>
              <a:t>The application was deployed on</a:t>
            </a:r>
            <a:r>
              <a:rPr lang="en-US" sz="1800" dirty="0">
                <a:solidFill>
                  <a:schemeClr val="bg2"/>
                </a:solidFill>
                <a:latin typeface="Trebuchet MS"/>
                <a:ea typeface="MS PGothic"/>
              </a:rPr>
              <a:t> </a:t>
            </a:r>
            <a:r>
              <a:rPr lang="en-US" sz="1800" dirty="0">
                <a:solidFill>
                  <a:srgbClr val="76B900"/>
                </a:solidFill>
                <a:latin typeface="Trebuchet MS"/>
                <a:ea typeface="MS PGothic"/>
              </a:rPr>
              <a:t>Jetson AGX Xavier </a:t>
            </a:r>
            <a:r>
              <a:rPr lang="en-US" sz="1800" dirty="0">
                <a:solidFill>
                  <a:schemeClr val="tx1">
                    <a:lumMod val="65000"/>
                  </a:schemeClr>
                </a:solidFill>
                <a:latin typeface="Trebuchet MS"/>
                <a:ea typeface="MS PGothic"/>
              </a:rPr>
              <a:t>at a busy corridor to accurately count and detect the type of cars, understand traffic patterns and provide insights to reduce congestion with adaptive traffic signal control system.</a:t>
            </a:r>
          </a:p>
          <a:p>
            <a:pPr defTabSz="685814">
              <a:lnSpc>
                <a:spcPct val="90000"/>
              </a:lnSpc>
              <a:spcAft>
                <a:spcPts val="2000"/>
              </a:spcAft>
              <a:defRPr/>
            </a:pPr>
            <a:r>
              <a:rPr lang="en-US" sz="1800" dirty="0">
                <a:solidFill>
                  <a:srgbClr val="76B900"/>
                </a:solidFill>
                <a:latin typeface="Trebuchet MS"/>
                <a:ea typeface="MS PGothic"/>
              </a:rPr>
              <a:t>Reduced development time by half and improved traffic flow by 321% during rush hour.</a:t>
            </a:r>
          </a:p>
          <a:p>
            <a:endParaRPr lang="en-US" dirty="0"/>
          </a:p>
        </p:txBody>
      </p:sp>
      <p:sp>
        <p:nvSpPr>
          <p:cNvPr id="4" name="Slide Number Placeholder 3"/>
          <p:cNvSpPr>
            <a:spLocks noGrp="1"/>
          </p:cNvSpPr>
          <p:nvPr>
            <p:ph type="sldNum" sz="quarter" idx="5"/>
          </p:nvPr>
        </p:nvSpPr>
        <p:spPr/>
        <p:txBody>
          <a:bodyPr/>
          <a:lstStyle/>
          <a:p>
            <a:pPr marL="0" marR="0" lvl="0" indent="0" algn="r" defTabSz="76197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761970" rtl="0" eaLnBrk="1" fontAlgn="base" latinLnBrk="0" hangingPunct="1">
                <a:lnSpc>
                  <a:spcPct val="100000"/>
                </a:lnSpc>
                <a:spcBef>
                  <a:spcPct val="0"/>
                </a:spcBef>
                <a:spcAft>
                  <a:spcPct val="0"/>
                </a:spcAft>
                <a:buClrTx/>
                <a:buSzTx/>
                <a:buFontTx/>
                <a:buNone/>
                <a:tabLst/>
                <a:defRPr/>
              </a:pPr>
              <a:t>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2894447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9" name="Picture 8" descr="A close up of a spider&#10;&#10;Description automatically generated">
            <a:extLst>
              <a:ext uri="{FF2B5EF4-FFF2-40B4-BE49-F238E27FC236}">
                <a16:creationId xmlns:a16="http://schemas.microsoft.com/office/drawing/2014/main" id="{312387AB-4080-4B69-BFCF-F134EF12C770}"/>
              </a:ext>
            </a:extLst>
          </p:cNvPr>
          <p:cNvPicPr>
            <a:picLocks noChangeAspect="1"/>
          </p:cNvPicPr>
          <p:nvPr userDrawn="1"/>
        </p:nvPicPr>
        <p:blipFill rotWithShape="1">
          <a:blip r:embed="rId2"/>
          <a:srcRect l="10305" t="3895" r="12403" b="26543"/>
          <a:stretch/>
        </p:blipFill>
        <p:spPr>
          <a:xfrm>
            <a:off x="0" y="0"/>
            <a:ext cx="18288000" cy="10287000"/>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8805453-93BD-4B24-A658-29DCC0112993}"/>
              </a:ext>
            </a:extLst>
          </p:cNvPr>
          <p:cNvPicPr>
            <a:picLocks noChangeAspect="1"/>
          </p:cNvPicPr>
          <p:nvPr userDrawn="1"/>
        </p:nvPicPr>
        <p:blipFill>
          <a:blip r:embed="rId3"/>
          <a:stretch>
            <a:fillRect/>
          </a:stretch>
        </p:blipFill>
        <p:spPr>
          <a:xfrm>
            <a:off x="14856483" y="7394108"/>
            <a:ext cx="2669325" cy="2164380"/>
          </a:xfrm>
          <a:prstGeom prst="rect">
            <a:avLst/>
          </a:prstGeom>
        </p:spPr>
      </p:pic>
    </p:spTree>
    <p:extLst>
      <p:ext uri="{BB962C8B-B14F-4D97-AF65-F5344CB8AC3E}">
        <p14:creationId xmlns:p14="http://schemas.microsoft.com/office/powerpoint/2010/main" val="190507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pic>
        <p:nvPicPr>
          <p:cNvPr id="4" name="Picture 3" descr="A close up of a logo&#10;&#10;Description automatically generated">
            <a:extLst>
              <a:ext uri="{FF2B5EF4-FFF2-40B4-BE49-F238E27FC236}">
                <a16:creationId xmlns:a16="http://schemas.microsoft.com/office/drawing/2014/main" id="{6302B7CA-37AE-4D42-BAAD-C239CA228AB6}"/>
              </a:ext>
            </a:extLst>
          </p:cNvPr>
          <p:cNvPicPr>
            <a:picLocks noChangeAspect="1"/>
          </p:cNvPicPr>
          <p:nvPr userDrawn="1"/>
        </p:nvPicPr>
        <p:blipFill rotWithShape="1">
          <a:blip r:embed="rId2"/>
          <a:srcRect l="65967" t="57160" r="5663" b="17308"/>
          <a:stretch/>
        </p:blipFill>
        <p:spPr>
          <a:xfrm>
            <a:off x="0" y="0"/>
            <a:ext cx="18288000" cy="10287000"/>
          </a:xfrm>
          <a:prstGeom prst="rect">
            <a:avLst/>
          </a:prstGeom>
        </p:spPr>
      </p:pic>
    </p:spTree>
    <p:extLst>
      <p:ext uri="{BB962C8B-B14F-4D97-AF65-F5344CB8AC3E}">
        <p14:creationId xmlns:p14="http://schemas.microsoft.com/office/powerpoint/2010/main" val="3049799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userDrawn="1"/>
        </p:nvPicPr>
        <p:blipFill rotWithShape="1">
          <a:blip r:embed="rId2"/>
          <a:srcRect l="11639" t="50000" r="51880" b="17166"/>
          <a:stretch/>
        </p:blipFill>
        <p:spPr>
          <a:xfrm>
            <a:off x="0" y="0"/>
            <a:ext cx="18288000" cy="10287000"/>
          </a:xfrm>
          <a:prstGeom prst="rect">
            <a:avLst/>
          </a:prstGeom>
        </p:spPr>
      </p:pic>
      <p:sp>
        <p:nvSpPr>
          <p:cNvPr id="2" name="Title 1"/>
          <p:cNvSpPr>
            <a:spLocks noGrp="1"/>
          </p:cNvSpPr>
          <p:nvPr>
            <p:ph type="title"/>
          </p:nvPr>
        </p:nvSpPr>
        <p:spPr>
          <a:xfrm>
            <a:off x="8290560" y="7040881"/>
            <a:ext cx="8961120" cy="2289898"/>
          </a:xfrm>
        </p:spPr>
        <p:txBody>
          <a:bodyPr anchor="b"/>
          <a:lstStyle>
            <a:lvl1pPr algn="ctr">
              <a:defRPr sz="5800">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userDrawn="1"/>
        </p:nvGrpSpPr>
        <p:grpSpPr>
          <a:xfrm>
            <a:off x="-2212179" y="-674777"/>
            <a:ext cx="22711115" cy="11638877"/>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4770120" y="6278881"/>
            <a:ext cx="12435840" cy="984885"/>
          </a:xfrm>
        </p:spPr>
        <p:txBody>
          <a:bodyPr/>
          <a:lstStyle>
            <a:lvl1pPr algn="l">
              <a:defRPr sz="4800">
                <a:solidFill>
                  <a:schemeClr val="tx1"/>
                </a:solidFill>
              </a:defRPr>
            </a:lvl1pPr>
          </a:lstStyle>
          <a:p>
            <a:r>
              <a:rPr lang="en-US"/>
              <a:t>Click to edit Master title style</a:t>
            </a:r>
          </a:p>
        </p:txBody>
      </p:sp>
      <p:sp>
        <p:nvSpPr>
          <p:cNvPr id="5" name="Text Placeholder 4"/>
          <p:cNvSpPr>
            <a:spLocks noGrp="1"/>
          </p:cNvSpPr>
          <p:nvPr>
            <p:ph type="body" sz="quarter" idx="10"/>
          </p:nvPr>
        </p:nvSpPr>
        <p:spPr>
          <a:xfrm>
            <a:off x="4770120" y="7269481"/>
            <a:ext cx="12435840" cy="875772"/>
          </a:xfrm>
        </p:spPr>
        <p:txBody>
          <a:bodyPr/>
          <a:lstStyle>
            <a:lvl1pPr marL="0" indent="0" algn="l">
              <a:buFontTx/>
              <a:buNone/>
              <a:defRPr sz="4000" b="0">
                <a:solidFill>
                  <a:schemeClr val="tx1"/>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46735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A7112A4-5D5B-4EFA-A84C-A0A181665097}"/>
              </a:ext>
            </a:extLst>
          </p:cNvPr>
          <p:cNvSpPr/>
          <p:nvPr userDrawn="1"/>
        </p:nvSpPr>
        <p:spPr>
          <a:xfrm>
            <a:off x="16433210" y="9536605"/>
            <a:ext cx="1677580" cy="52888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Rectangle 2"/>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0580" y="8615789"/>
            <a:ext cx="16626840" cy="892552"/>
          </a:xfrm>
        </p:spPr>
        <p:txBody>
          <a:bodyPr anchor="ctr"/>
          <a:lstStyle>
            <a:lvl1pPr algn="ctr">
              <a:defRPr sz="4800">
                <a:solidFill>
                  <a:schemeClr val="bg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3" name="Picture 2" descr="A close up of an object&#10;&#10;Description automatically generated">
            <a:extLst>
              <a:ext uri="{FF2B5EF4-FFF2-40B4-BE49-F238E27FC236}">
                <a16:creationId xmlns:a16="http://schemas.microsoft.com/office/drawing/2014/main" id="{DB5BC97F-BE1C-4CC1-A0F8-EF37ABD2FDBA}"/>
              </a:ext>
            </a:extLst>
          </p:cNvPr>
          <p:cNvPicPr>
            <a:picLocks noChangeAspect="1"/>
          </p:cNvPicPr>
          <p:nvPr userDrawn="1"/>
        </p:nvPicPr>
        <p:blipFill rotWithShape="1">
          <a:blip r:embed="rId2"/>
          <a:srcRect l="21972" t="57574" r="35602"/>
          <a:stretch/>
        </p:blipFill>
        <p:spPr>
          <a:xfrm>
            <a:off x="0" y="0"/>
            <a:ext cx="18288000" cy="10287000"/>
          </a:xfrm>
          <a:prstGeom prst="rect">
            <a:avLst/>
          </a:prstGeom>
        </p:spPr>
      </p:pic>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33">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2056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_BULLET_ICON_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0580" y="868681"/>
            <a:ext cx="16626840" cy="984885"/>
          </a:xfrm>
        </p:spPr>
        <p:txBody>
          <a:bodyPr/>
          <a:lstStyle>
            <a:lvl1pPr algn="ctr">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383654" indent="-383654">
              <a:buClr>
                <a:schemeClr val="bg2"/>
              </a:buClr>
              <a:buSzPct val="75000"/>
              <a:buFontTx/>
              <a:buBlip>
                <a:blip r:embed="rId2"/>
              </a:buBlip>
              <a:defRPr sz="2400">
                <a:solidFill>
                  <a:schemeClr val="accent4"/>
                </a:solidFill>
              </a:defRPr>
            </a:lvl1pPr>
            <a:lvl2pPr marL="1333527" indent="-381008">
              <a:buClr>
                <a:schemeClr val="bg2"/>
              </a:buClr>
              <a:buSzPct val="75000"/>
              <a:buFontTx/>
              <a:buBlip>
                <a:blip r:embed="rId2"/>
              </a:buBlip>
              <a:defRPr sz="2000">
                <a:solidFill>
                  <a:schemeClr val="accent4"/>
                </a:solidFill>
              </a:defRPr>
            </a:lvl2pPr>
            <a:lvl3pPr marL="2098189" indent="-283111">
              <a:buClr>
                <a:schemeClr val="bg2"/>
              </a:buClr>
              <a:buSzPct val="75000"/>
              <a:buFontTx/>
              <a:buBlip>
                <a:blip r:embed="rId2"/>
              </a:buBlip>
              <a:defRPr sz="1800">
                <a:solidFill>
                  <a:schemeClr val="accent4"/>
                </a:solidFill>
              </a:defRPr>
            </a:lvl3pPr>
            <a:lvl4pPr marL="2958101" indent="-381008">
              <a:buClr>
                <a:schemeClr val="bg2"/>
              </a:buClr>
              <a:buSzPct val="75000"/>
              <a:buFontTx/>
              <a:buBlip>
                <a:blip r:embed="rId2"/>
              </a:buBlip>
              <a:defRPr sz="1600">
                <a:solidFill>
                  <a:schemeClr val="accent4"/>
                </a:solidFill>
                <a:latin typeface="Trebuchet MS" panose="020B0603020202020204" pitchFamily="34" charset="0"/>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412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1250" y="3505059"/>
            <a:ext cx="16581120" cy="6198208"/>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280472" y="9613267"/>
            <a:ext cx="4604777" cy="413570"/>
          </a:xfrm>
          <a:prstGeom prst="rect">
            <a:avLst/>
          </a:prstGeom>
          <a:noFill/>
          <a:ln w="25400" cap="flat" cmpd="sng" algn="ctr">
            <a:noFill/>
            <a:prstDash val="solid"/>
          </a:ln>
          <a:effectLst/>
        </p:spPr>
        <p:txBody>
          <a:bodyPr rtlCol="0" anchor="b"/>
          <a:lstStyle/>
          <a:p>
            <a:pPr marL="0" marR="0" lvl="0" indent="0" algn="l" defTabSz="762015" eaLnBrk="1" fontAlgn="auto" latinLnBrk="0" hangingPunct="1">
              <a:lnSpc>
                <a:spcPct val="90000"/>
              </a:lnSpc>
              <a:spcBef>
                <a:spcPts val="0"/>
              </a:spcBef>
              <a:spcAft>
                <a:spcPts val="0"/>
              </a:spcAft>
              <a:buClrTx/>
              <a:buSzTx/>
              <a:buFontTx/>
              <a:buNone/>
              <a:tabLst/>
              <a:defRPr/>
            </a:pPr>
            <a:r>
              <a:rPr lang="en-US" sz="12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830580" y="868681"/>
            <a:ext cx="16626840" cy="984885"/>
          </a:xfrm>
        </p:spPr>
        <p:txBody>
          <a:bodyPr/>
          <a:lstStyle>
            <a:lvl1pPr algn="ctr">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53440" y="3505059"/>
            <a:ext cx="16581120" cy="6156263"/>
          </a:xfrm>
        </p:spPr>
        <p:txBody>
          <a:bodyPr/>
          <a:lstStyle>
            <a:lvl1pPr marL="0" indent="0">
              <a:buClr>
                <a:schemeClr val="bg2"/>
              </a:buClr>
              <a:buSzPct val="100000"/>
              <a:buFontTx/>
              <a:buNone/>
              <a:defRPr sz="2400">
                <a:solidFill>
                  <a:schemeClr val="accent4"/>
                </a:solidFill>
              </a:defRPr>
            </a:lvl1pPr>
            <a:lvl2pPr marL="952519" indent="0">
              <a:buClr>
                <a:schemeClr val="bg2"/>
              </a:buClr>
              <a:buSzPct val="100000"/>
              <a:buFontTx/>
              <a:buNone/>
              <a:defRPr sz="2000">
                <a:solidFill>
                  <a:schemeClr val="accent4"/>
                </a:solidFill>
              </a:defRPr>
            </a:lvl2pPr>
            <a:lvl3pPr marL="1815078" indent="0">
              <a:buClr>
                <a:schemeClr val="bg2"/>
              </a:buClr>
              <a:buSzPct val="100000"/>
              <a:buFontTx/>
              <a:buNone/>
              <a:defRPr sz="18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 y="1813561"/>
            <a:ext cx="16626840" cy="875772"/>
          </a:xfrm>
        </p:spPr>
        <p:txBody>
          <a:bodyPr/>
          <a:lstStyle>
            <a:lvl1pPr marL="0" indent="0" algn="ctr">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018D8CF8-E6F1-4C71-A0F0-EB56510727F2}"/>
              </a:ext>
            </a:extLst>
          </p:cNvPr>
          <p:cNvSpPr/>
          <p:nvPr userDrawn="1"/>
        </p:nvSpPr>
        <p:spPr>
          <a:xfrm>
            <a:off x="16446823" y="9716467"/>
            <a:ext cx="1841178" cy="57053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264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865387" y="2997651"/>
            <a:ext cx="7007337"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DE_Content with Photograph">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65387" y="2997651"/>
            <a:ext cx="7007337" cy="1031052"/>
          </a:xfrm>
        </p:spPr>
        <p:txBody>
          <a:bodyPr/>
          <a:lstStyle>
            <a:lvl1pPr algn="l">
              <a:defRPr sz="4800" cap="none" baseline="0">
                <a:solidFill>
                  <a:schemeClr val="bg1"/>
                </a:solidFill>
                <a:latin typeface="Courier New" panose="02070309020205020404" pitchFamily="49" charset="0"/>
                <a:cs typeface="Courier New" panose="02070309020205020404" pitchFamily="49" charset="0"/>
              </a:defRPr>
            </a:lvl1pPr>
          </a:lstStyle>
          <a:p>
            <a:r>
              <a:rPr lang="en-US"/>
              <a:t>Click to Edit Master Title Style</a:t>
            </a:r>
          </a:p>
        </p:txBody>
      </p:sp>
      <p:sp>
        <p:nvSpPr>
          <p:cNvPr id="3" name="Content Placeholder 2"/>
          <p:cNvSpPr>
            <a:spLocks noGrp="1"/>
          </p:cNvSpPr>
          <p:nvPr>
            <p:ph idx="1"/>
          </p:nvPr>
        </p:nvSpPr>
        <p:spPr>
          <a:xfrm>
            <a:off x="865386" y="5119299"/>
            <a:ext cx="6988068"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65387" y="3913996"/>
            <a:ext cx="7007337" cy="875772"/>
          </a:xfrm>
        </p:spPr>
        <p:txBody>
          <a:bodyPr/>
          <a:lstStyle>
            <a:lvl1pPr marL="0" indent="0" algn="l">
              <a:buFontTx/>
              <a:buNone/>
              <a:defRPr sz="3000" b="0">
                <a:solidFill>
                  <a:schemeClr val="tx2"/>
                </a:solidFill>
                <a:latin typeface="Courier New" panose="02070309020205020404" pitchFamily="49" charset="0"/>
                <a:cs typeface="Courier New" panose="02070309020205020404" pitchFamily="49"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451815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8305800" y="2997651"/>
            <a:ext cx="9067800" cy="1031052"/>
          </a:xfrm>
        </p:spPr>
        <p:txBody>
          <a:bodyPr/>
          <a:lstStyle>
            <a:lvl1pPr algn="l">
              <a:defRPr sz="4800">
                <a:solidFill>
                  <a:schemeClr val="bg1"/>
                </a:solidFill>
              </a:defRPr>
            </a:lvl1pPr>
          </a:lstStyle>
          <a:p>
            <a:r>
              <a:rPr lang="en-US"/>
              <a:t>Click to edit Master title style</a:t>
            </a:r>
          </a:p>
        </p:txBody>
      </p:sp>
      <p:sp>
        <p:nvSpPr>
          <p:cNvPr id="3" name="Content Placeholder 2"/>
          <p:cNvSpPr>
            <a:spLocks noGrp="1"/>
          </p:cNvSpPr>
          <p:nvPr>
            <p:ph idx="1"/>
          </p:nvPr>
        </p:nvSpPr>
        <p:spPr>
          <a:xfrm>
            <a:off x="8305800" y="4861561"/>
            <a:ext cx="9052560" cy="4195148"/>
          </a:xfrm>
        </p:spPr>
        <p:txBody>
          <a:bodyPr/>
          <a:lstStyle>
            <a:lvl1pPr marL="0" indent="0">
              <a:spcBef>
                <a:spcPts val="833"/>
              </a:spcBef>
              <a:spcAft>
                <a:spcPts val="833"/>
              </a:spcAft>
              <a:buClr>
                <a:schemeClr val="bg2"/>
              </a:buClr>
              <a:buSzPct val="100000"/>
              <a:buFontTx/>
              <a:buNone/>
              <a:defRPr sz="2000">
                <a:solidFill>
                  <a:schemeClr val="accent4"/>
                </a:solidFill>
              </a:defRPr>
            </a:lvl1pPr>
            <a:lvl2pPr marL="952519" indent="0">
              <a:spcBef>
                <a:spcPts val="833"/>
              </a:spcBef>
              <a:spcAft>
                <a:spcPts val="833"/>
              </a:spcAft>
              <a:buClr>
                <a:schemeClr val="bg2"/>
              </a:buClr>
              <a:buSzPct val="100000"/>
              <a:buFontTx/>
              <a:buNone/>
              <a:defRPr sz="1800">
                <a:solidFill>
                  <a:schemeClr val="accent4"/>
                </a:solidFill>
              </a:defRPr>
            </a:lvl2pPr>
            <a:lvl3pPr marL="1815078" indent="0">
              <a:spcBef>
                <a:spcPts val="833"/>
              </a:spcBef>
              <a:spcAft>
                <a:spcPts val="833"/>
              </a:spcAft>
              <a:buClr>
                <a:schemeClr val="bg2"/>
              </a:buClr>
              <a:buSzPct val="100000"/>
              <a:buFontTx/>
              <a:buNone/>
              <a:defRPr sz="1600">
                <a:solidFill>
                  <a:schemeClr val="accent4"/>
                </a:solidFill>
              </a:defRPr>
            </a:lvl3pPr>
            <a:lvl4pPr marL="2958101" indent="-381008">
              <a:buClr>
                <a:schemeClr val="bg2"/>
              </a:buClr>
              <a:buFont typeface="Wingdings" panose="05000000000000000000" pitchFamily="2" charset="2"/>
              <a:buChar char="§"/>
              <a:defRPr sz="3000">
                <a:solidFill>
                  <a:schemeClr val="tx1"/>
                </a:solidFill>
              </a:defRPr>
            </a:lvl4pPr>
            <a:lvl5pPr marL="3529612" indent="-381008">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8305800" y="3947161"/>
            <a:ext cx="9067800" cy="875772"/>
          </a:xfrm>
        </p:spPr>
        <p:txBody>
          <a:bodyPr/>
          <a:lstStyle>
            <a:lvl1pPr marL="0" indent="0" algn="l">
              <a:buFontTx/>
              <a:buNone/>
              <a:defRPr sz="3000" b="0">
                <a:solidFill>
                  <a:schemeClr val="tx2"/>
                </a:solidFill>
                <a:latin typeface="Trebuchet MS" panose="020B0603020202020204" pitchFamily="34" charset="0"/>
              </a:defRPr>
            </a:lvl1pPr>
            <a:lvl2pPr marL="952519" indent="0" algn="ctr">
              <a:buFontTx/>
              <a:buNone/>
              <a:defRPr sz="4667">
                <a:solidFill>
                  <a:schemeClr val="tx2"/>
                </a:solidFill>
                <a:latin typeface="Trebuchet MS" panose="020B0603020202020204" pitchFamily="34" charset="0"/>
              </a:defRPr>
            </a:lvl2pPr>
            <a:lvl3pPr marL="1815078" indent="0" algn="ctr">
              <a:buFontTx/>
              <a:buNone/>
              <a:defRPr sz="4667">
                <a:solidFill>
                  <a:schemeClr val="tx2"/>
                </a:solidFill>
                <a:latin typeface="Trebuchet MS" panose="020B0603020202020204" pitchFamily="34" charset="0"/>
              </a:defRPr>
            </a:lvl3pPr>
            <a:lvl4pPr marL="2577093" indent="0" algn="ctr">
              <a:buFontTx/>
              <a:buNone/>
              <a:defRPr sz="4667">
                <a:solidFill>
                  <a:schemeClr val="tx2"/>
                </a:solidFill>
                <a:latin typeface="Trebuchet MS" panose="020B0603020202020204" pitchFamily="34" charset="0"/>
              </a:defRPr>
            </a:lvl4pPr>
            <a:lvl5pPr marL="3148605" indent="0" algn="ctr">
              <a:buFontTx/>
              <a:buNone/>
              <a:defRPr sz="4667">
                <a:solidFill>
                  <a:schemeClr val="tx2"/>
                </a:solidFill>
                <a:latin typeface="Trebuchet MS" panose="020B0603020202020204" pitchFamily="34" charset="0"/>
              </a:defRPr>
            </a:lvl5pPr>
          </a:lstStyle>
          <a:p>
            <a:pPr lvl="0"/>
            <a:r>
              <a:rPr lang="en-US"/>
              <a:t>Click to edit Master text styles</a:t>
            </a:r>
          </a:p>
        </p:txBody>
      </p:sp>
      <p:sp>
        <p:nvSpPr>
          <p:cNvPr id="4" name="Rectangle 3">
            <a:extLst>
              <a:ext uri="{FF2B5EF4-FFF2-40B4-BE49-F238E27FC236}">
                <a16:creationId xmlns:a16="http://schemas.microsoft.com/office/drawing/2014/main" id="{3208F0BB-1BE0-4D37-802F-86688BB7AF78}"/>
              </a:ext>
            </a:extLst>
          </p:cNvPr>
          <p:cNvSpPr/>
          <p:nvPr userDrawn="1"/>
        </p:nvSpPr>
        <p:spPr>
          <a:xfrm>
            <a:off x="16060020" y="9499859"/>
            <a:ext cx="2227980" cy="78714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5907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832906" y="868681"/>
            <a:ext cx="16622192" cy="984885"/>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Click to edit Master title style</a:t>
            </a:r>
          </a:p>
        </p:txBody>
      </p:sp>
      <p:sp>
        <p:nvSpPr>
          <p:cNvPr id="1027" name="Rectangle 3"/>
          <p:cNvSpPr>
            <a:spLocks noGrp="1" noChangeArrowheads="1"/>
          </p:cNvSpPr>
          <p:nvPr>
            <p:ph type="body" idx="1"/>
          </p:nvPr>
        </p:nvSpPr>
        <p:spPr bwMode="auto">
          <a:xfrm>
            <a:off x="862337" y="3337280"/>
            <a:ext cx="16581552" cy="622373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p:txBody>
      </p:sp>
      <p:sp>
        <p:nvSpPr>
          <p:cNvPr id="4" name="TextBox 3"/>
          <p:cNvSpPr txBox="1"/>
          <p:nvPr userDrawn="1"/>
        </p:nvSpPr>
        <p:spPr>
          <a:xfrm>
            <a:off x="16248609" y="9792797"/>
            <a:ext cx="535045" cy="184666"/>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1200" kern="1200" smtClean="0">
                <a:solidFill>
                  <a:schemeClr val="accent5"/>
                </a:solidFill>
                <a:latin typeface="Trebuchet MS" panose="020B0603020202020204" pitchFamily="34" charset="0"/>
                <a:ea typeface="MS PGothic" pitchFamily="34" charset="-128"/>
                <a:cs typeface="+mn-cs"/>
              </a:rPr>
              <a:pPr algn="r"/>
              <a:t>‹#›</a:t>
            </a:fld>
            <a:r>
              <a:rPr lang="en-US" sz="1200" cap="none" baseline="0">
                <a:solidFill>
                  <a:schemeClr val="accent5"/>
                </a:solidFill>
                <a:latin typeface="Trebuchet MS" panose="020B0603020202020204" pitchFamily="34" charset="0"/>
              </a:rPr>
              <a:t> </a:t>
            </a:r>
            <a:endParaRPr lang="en-US" sz="1200" cap="none">
              <a:solidFill>
                <a:schemeClr val="accent5"/>
              </a:solidFill>
              <a:latin typeface="Trebuchet MS" panose="020B0603020202020204" pitchFamily="34" charset="0"/>
            </a:endParaRPr>
          </a:p>
        </p:txBody>
      </p:sp>
      <p:pic>
        <p:nvPicPr>
          <p:cNvPr id="18" name="Picture 17">
            <a:extLst>
              <a:ext uri="{FF2B5EF4-FFF2-40B4-BE49-F238E27FC236}">
                <a16:creationId xmlns:a16="http://schemas.microsoft.com/office/drawing/2014/main" id="{0A97EF6C-CD1B-46EA-95AA-C34DEE8C7153}"/>
              </a:ext>
            </a:extLst>
          </p:cNvPr>
          <p:cNvPicPr>
            <a:picLocks noChangeAspect="1"/>
          </p:cNvPicPr>
          <p:nvPr userDrawn="1"/>
        </p:nvPicPr>
        <p:blipFill>
          <a:blip r:embed="rId19"/>
          <a:stretch>
            <a:fillRect/>
          </a:stretch>
        </p:blipFill>
        <p:spPr>
          <a:xfrm>
            <a:off x="17147149" y="9691227"/>
            <a:ext cx="793145" cy="396573"/>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5" r:id="rId1"/>
    <p:sldLayoutId id="2147483896" r:id="rId2"/>
    <p:sldLayoutId id="2147483981" r:id="rId3"/>
    <p:sldLayoutId id="2147483991" r:id="rId4"/>
    <p:sldLayoutId id="2147483971" r:id="rId5"/>
    <p:sldLayoutId id="2147483988" r:id="rId6"/>
    <p:sldLayoutId id="2147483969" r:id="rId7"/>
    <p:sldLayoutId id="2147483992" r:id="rId8"/>
    <p:sldLayoutId id="2147483990" r:id="rId9"/>
    <p:sldLayoutId id="2147483989" r:id="rId10"/>
    <p:sldLayoutId id="2147483919" r:id="rId11"/>
    <p:sldLayoutId id="2147483954" r:id="rId12"/>
    <p:sldLayoutId id="2147483984" r:id="rId13"/>
    <p:sldLayoutId id="2147483898" r:id="rId14"/>
    <p:sldLayoutId id="2147483926" r:id="rId15"/>
    <p:sldLayoutId id="2147483899" r:id="rId16"/>
    <p:sldLayoutId id="214748390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60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5333" b="1">
          <a:solidFill>
            <a:srgbClr val="73B900"/>
          </a:solidFill>
          <a:latin typeface="Arial" charset="0"/>
        </a:defRPr>
      </a:lvl2pPr>
      <a:lvl3pPr algn="l" rtl="0" eaLnBrk="1" fontAlgn="base" hangingPunct="1">
        <a:spcBef>
          <a:spcPct val="0"/>
        </a:spcBef>
        <a:spcAft>
          <a:spcPct val="0"/>
        </a:spcAft>
        <a:defRPr sz="5333" b="1">
          <a:solidFill>
            <a:srgbClr val="73B900"/>
          </a:solidFill>
          <a:latin typeface="Arial" charset="0"/>
        </a:defRPr>
      </a:lvl3pPr>
      <a:lvl4pPr algn="l" rtl="0" eaLnBrk="1" fontAlgn="base" hangingPunct="1">
        <a:spcBef>
          <a:spcPct val="0"/>
        </a:spcBef>
        <a:spcAft>
          <a:spcPct val="0"/>
        </a:spcAft>
        <a:defRPr sz="5333" b="1">
          <a:solidFill>
            <a:srgbClr val="73B900"/>
          </a:solidFill>
          <a:latin typeface="Arial" charset="0"/>
        </a:defRPr>
      </a:lvl4pPr>
      <a:lvl5pPr algn="l" rtl="0" eaLnBrk="1" fontAlgn="base" hangingPunct="1">
        <a:spcBef>
          <a:spcPct val="0"/>
        </a:spcBef>
        <a:spcAft>
          <a:spcPct val="0"/>
        </a:spcAft>
        <a:defRPr sz="5333" b="1">
          <a:solidFill>
            <a:srgbClr val="73B900"/>
          </a:solidFill>
          <a:latin typeface="Arial" charset="0"/>
        </a:defRPr>
      </a:lvl5pPr>
      <a:lvl6pPr marL="762015" algn="l" rtl="0" eaLnBrk="1" fontAlgn="base" hangingPunct="1">
        <a:spcBef>
          <a:spcPct val="0"/>
        </a:spcBef>
        <a:spcAft>
          <a:spcPct val="0"/>
        </a:spcAft>
        <a:defRPr sz="5333" b="1">
          <a:solidFill>
            <a:srgbClr val="73B900"/>
          </a:solidFill>
          <a:latin typeface="Arial" charset="0"/>
        </a:defRPr>
      </a:lvl6pPr>
      <a:lvl7pPr marL="1524030" algn="l" rtl="0" eaLnBrk="1" fontAlgn="base" hangingPunct="1">
        <a:spcBef>
          <a:spcPct val="0"/>
        </a:spcBef>
        <a:spcAft>
          <a:spcPct val="0"/>
        </a:spcAft>
        <a:defRPr sz="5333" b="1">
          <a:solidFill>
            <a:srgbClr val="73B900"/>
          </a:solidFill>
          <a:latin typeface="Arial" charset="0"/>
        </a:defRPr>
      </a:lvl7pPr>
      <a:lvl8pPr marL="2286046" algn="l" rtl="0" eaLnBrk="1" fontAlgn="base" hangingPunct="1">
        <a:spcBef>
          <a:spcPct val="0"/>
        </a:spcBef>
        <a:spcAft>
          <a:spcPct val="0"/>
        </a:spcAft>
        <a:defRPr sz="5333" b="1">
          <a:solidFill>
            <a:srgbClr val="73B900"/>
          </a:solidFill>
          <a:latin typeface="Arial" charset="0"/>
        </a:defRPr>
      </a:lvl8pPr>
      <a:lvl9pPr marL="3048061" algn="l" rtl="0" eaLnBrk="1" fontAlgn="base" hangingPunct="1">
        <a:spcBef>
          <a:spcPct val="0"/>
        </a:spcBef>
        <a:spcAft>
          <a:spcPct val="0"/>
        </a:spcAft>
        <a:defRPr sz="5333" b="1">
          <a:solidFill>
            <a:srgbClr val="73B900"/>
          </a:solidFill>
          <a:latin typeface="Arial" charset="0"/>
        </a:defRPr>
      </a:lvl9pPr>
    </p:titleStyle>
    <p:bodyStyle>
      <a:lvl1pPr marL="0" indent="0" algn="l" rtl="0" eaLnBrk="1" fontAlgn="base" hangingPunct="1">
        <a:lnSpc>
          <a:spcPct val="90000"/>
        </a:lnSpc>
        <a:spcBef>
          <a:spcPts val="1500"/>
        </a:spcBef>
        <a:spcAft>
          <a:spcPts val="1500"/>
        </a:spcAft>
        <a:buClr>
          <a:schemeClr val="bg2"/>
        </a:buClr>
        <a:buSzPct val="100000"/>
        <a:buFontTx/>
        <a:buNone/>
        <a:defRPr sz="2400" b="0">
          <a:solidFill>
            <a:schemeClr val="accent4"/>
          </a:solidFill>
          <a:latin typeface="Trebuchet MS" pitchFamily="34" charset="0"/>
          <a:ea typeface="+mn-ea"/>
          <a:cs typeface="+mn-cs"/>
        </a:defRPr>
      </a:lvl1pPr>
      <a:lvl2pPr marL="952519" indent="0" algn="l" rtl="0" eaLnBrk="1" fontAlgn="base" hangingPunct="1">
        <a:lnSpc>
          <a:spcPct val="90000"/>
        </a:lnSpc>
        <a:spcBef>
          <a:spcPts val="1500"/>
        </a:spcBef>
        <a:spcAft>
          <a:spcPts val="1500"/>
        </a:spcAft>
        <a:buClr>
          <a:schemeClr val="bg2"/>
        </a:buClr>
        <a:buSzPct val="100000"/>
        <a:buFontTx/>
        <a:buNone/>
        <a:defRPr sz="2000" b="0">
          <a:solidFill>
            <a:schemeClr val="accent4"/>
          </a:solidFill>
          <a:latin typeface="Trebuchet MS" pitchFamily="34" charset="0"/>
        </a:defRPr>
      </a:lvl2pPr>
      <a:lvl3pPr marL="1815078" indent="0" algn="l" rtl="0" eaLnBrk="1" fontAlgn="base" hangingPunct="1">
        <a:lnSpc>
          <a:spcPct val="90000"/>
        </a:lnSpc>
        <a:spcBef>
          <a:spcPts val="1500"/>
        </a:spcBef>
        <a:spcAft>
          <a:spcPts val="1500"/>
        </a:spcAft>
        <a:buClr>
          <a:schemeClr val="bg2"/>
        </a:buClr>
        <a:buSzPct val="100000"/>
        <a:buFontTx/>
        <a:buNone/>
        <a:defRPr sz="1833" b="0">
          <a:solidFill>
            <a:schemeClr val="accent4"/>
          </a:solidFill>
          <a:latin typeface="Trebuchet MS" pitchFamily="34" charset="0"/>
        </a:defRPr>
      </a:lvl3pPr>
      <a:lvl4pPr marL="2958101" indent="-381008" algn="l" rtl="0" eaLnBrk="1" fontAlgn="base" hangingPunct="1">
        <a:spcBef>
          <a:spcPct val="20000"/>
        </a:spcBef>
        <a:spcAft>
          <a:spcPct val="0"/>
        </a:spcAft>
        <a:buChar char="–"/>
        <a:defRPr sz="3333">
          <a:solidFill>
            <a:schemeClr val="bg1"/>
          </a:solidFill>
          <a:latin typeface="+mn-lt"/>
        </a:defRPr>
      </a:lvl4pPr>
      <a:lvl5pPr marL="3529612" indent="-381008" algn="l" rtl="0" eaLnBrk="1" fontAlgn="base" hangingPunct="1">
        <a:spcBef>
          <a:spcPct val="20000"/>
        </a:spcBef>
        <a:spcAft>
          <a:spcPct val="0"/>
        </a:spcAft>
        <a:buChar char="»"/>
        <a:defRPr sz="3333">
          <a:solidFill>
            <a:schemeClr val="bg1"/>
          </a:solidFill>
          <a:latin typeface="+mn-lt"/>
        </a:defRPr>
      </a:lvl5pPr>
      <a:lvl6pPr marL="4291627" indent="-381008" algn="l" rtl="0" eaLnBrk="1" fontAlgn="base" hangingPunct="1">
        <a:spcBef>
          <a:spcPct val="20000"/>
        </a:spcBef>
        <a:spcAft>
          <a:spcPct val="0"/>
        </a:spcAft>
        <a:buChar char="»"/>
        <a:defRPr sz="3333">
          <a:solidFill>
            <a:schemeClr val="bg1"/>
          </a:solidFill>
          <a:latin typeface="+mn-lt"/>
        </a:defRPr>
      </a:lvl6pPr>
      <a:lvl7pPr marL="5053643" indent="-381008" algn="l" rtl="0" eaLnBrk="1" fontAlgn="base" hangingPunct="1">
        <a:spcBef>
          <a:spcPct val="20000"/>
        </a:spcBef>
        <a:spcAft>
          <a:spcPct val="0"/>
        </a:spcAft>
        <a:buChar char="»"/>
        <a:defRPr sz="3333">
          <a:solidFill>
            <a:schemeClr val="bg1"/>
          </a:solidFill>
          <a:latin typeface="+mn-lt"/>
        </a:defRPr>
      </a:lvl7pPr>
      <a:lvl8pPr marL="5815658" indent="-381008" algn="l" rtl="0" eaLnBrk="1" fontAlgn="base" hangingPunct="1">
        <a:spcBef>
          <a:spcPct val="20000"/>
        </a:spcBef>
        <a:spcAft>
          <a:spcPct val="0"/>
        </a:spcAft>
        <a:buChar char="»"/>
        <a:defRPr sz="3333">
          <a:solidFill>
            <a:schemeClr val="bg1"/>
          </a:solidFill>
          <a:latin typeface="+mn-lt"/>
        </a:defRPr>
      </a:lvl8pPr>
      <a:lvl9pPr marL="6577673" indent="-381008" algn="l" rtl="0" eaLnBrk="1" fontAlgn="base" hangingPunct="1">
        <a:spcBef>
          <a:spcPct val="20000"/>
        </a:spcBef>
        <a:spcAft>
          <a:spcPct val="0"/>
        </a:spcAft>
        <a:buChar char="»"/>
        <a:defRPr sz="3333">
          <a:solidFill>
            <a:schemeClr val="bg1"/>
          </a:solidFill>
          <a:latin typeface="+mn-lt"/>
        </a:defRPr>
      </a:lvl9pPr>
    </p:bodyStyle>
    <p:otherStyle>
      <a:defPPr>
        <a:defRPr lang="en-US"/>
      </a:defPPr>
      <a:lvl1pPr marL="0" algn="l" defTabSz="1524030" rtl="0" eaLnBrk="1" latinLnBrk="0" hangingPunct="1">
        <a:defRPr sz="3000" kern="1200">
          <a:solidFill>
            <a:schemeClr val="tx1"/>
          </a:solidFill>
          <a:latin typeface="+mn-lt"/>
          <a:ea typeface="+mn-ea"/>
          <a:cs typeface="+mn-cs"/>
        </a:defRPr>
      </a:lvl1pPr>
      <a:lvl2pPr marL="762015" algn="l" defTabSz="1524030" rtl="0" eaLnBrk="1" latinLnBrk="0" hangingPunct="1">
        <a:defRPr sz="3000" kern="1200">
          <a:solidFill>
            <a:schemeClr val="tx1"/>
          </a:solidFill>
          <a:latin typeface="+mn-lt"/>
          <a:ea typeface="+mn-ea"/>
          <a:cs typeface="+mn-cs"/>
        </a:defRPr>
      </a:lvl2pPr>
      <a:lvl3pPr marL="1524030" algn="l" defTabSz="1524030" rtl="0" eaLnBrk="1" latinLnBrk="0" hangingPunct="1">
        <a:defRPr sz="3000" kern="1200">
          <a:solidFill>
            <a:schemeClr val="tx1"/>
          </a:solidFill>
          <a:latin typeface="+mn-lt"/>
          <a:ea typeface="+mn-ea"/>
          <a:cs typeface="+mn-cs"/>
        </a:defRPr>
      </a:lvl3pPr>
      <a:lvl4pPr marL="2286046" algn="l" defTabSz="1524030" rtl="0" eaLnBrk="1" latinLnBrk="0" hangingPunct="1">
        <a:defRPr sz="3000" kern="1200">
          <a:solidFill>
            <a:schemeClr val="tx1"/>
          </a:solidFill>
          <a:latin typeface="+mn-lt"/>
          <a:ea typeface="+mn-ea"/>
          <a:cs typeface="+mn-cs"/>
        </a:defRPr>
      </a:lvl4pPr>
      <a:lvl5pPr marL="3048061" algn="l" defTabSz="1524030" rtl="0" eaLnBrk="1" latinLnBrk="0" hangingPunct="1">
        <a:defRPr sz="3000" kern="1200">
          <a:solidFill>
            <a:schemeClr val="tx1"/>
          </a:solidFill>
          <a:latin typeface="+mn-lt"/>
          <a:ea typeface="+mn-ea"/>
          <a:cs typeface="+mn-cs"/>
        </a:defRPr>
      </a:lvl5pPr>
      <a:lvl6pPr marL="3810076" algn="l" defTabSz="1524030" rtl="0" eaLnBrk="1" latinLnBrk="0" hangingPunct="1">
        <a:defRPr sz="3000" kern="1200">
          <a:solidFill>
            <a:schemeClr val="tx1"/>
          </a:solidFill>
          <a:latin typeface="+mn-lt"/>
          <a:ea typeface="+mn-ea"/>
          <a:cs typeface="+mn-cs"/>
        </a:defRPr>
      </a:lvl6pPr>
      <a:lvl7pPr marL="4572091" algn="l" defTabSz="1524030" rtl="0" eaLnBrk="1" latinLnBrk="0" hangingPunct="1">
        <a:defRPr sz="3000" kern="1200">
          <a:solidFill>
            <a:schemeClr val="tx1"/>
          </a:solidFill>
          <a:latin typeface="+mn-lt"/>
          <a:ea typeface="+mn-ea"/>
          <a:cs typeface="+mn-cs"/>
        </a:defRPr>
      </a:lvl7pPr>
      <a:lvl8pPr marL="5334107" algn="l" defTabSz="1524030" rtl="0" eaLnBrk="1" latinLnBrk="0" hangingPunct="1">
        <a:defRPr sz="3000" kern="1200">
          <a:solidFill>
            <a:schemeClr val="tx1"/>
          </a:solidFill>
          <a:latin typeface="+mn-lt"/>
          <a:ea typeface="+mn-ea"/>
          <a:cs typeface="+mn-cs"/>
        </a:defRPr>
      </a:lvl8pPr>
      <a:lvl9pPr marL="6096122" algn="l" defTabSz="1524030" rtl="0" eaLnBrk="1" latinLnBrk="0" hangingPunct="1">
        <a:defRPr sz="3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ext&#10;&#10;Description automatically generated">
            <a:extLst>
              <a:ext uri="{FF2B5EF4-FFF2-40B4-BE49-F238E27FC236}">
                <a16:creationId xmlns:a16="http://schemas.microsoft.com/office/drawing/2014/main" id="{2BD2AD98-F271-4966-A4DC-C8C43D168CAA}"/>
              </a:ext>
            </a:extLst>
          </p:cNvPr>
          <p:cNvPicPr>
            <a:picLocks noChangeAspect="1"/>
          </p:cNvPicPr>
          <p:nvPr/>
        </p:nvPicPr>
        <p:blipFill>
          <a:blip r:embed="rId2"/>
          <a:stretch>
            <a:fillRect/>
          </a:stretch>
        </p:blipFill>
        <p:spPr>
          <a:xfrm>
            <a:off x="716692" y="0"/>
            <a:ext cx="7957751" cy="10298266"/>
          </a:xfrm>
          <a:prstGeom prst="rect">
            <a:avLst/>
          </a:prstGeom>
        </p:spPr>
      </p:pic>
      <p:pic>
        <p:nvPicPr>
          <p:cNvPr id="7" name="Picture 6" descr="Graphical user interface&#10;&#10;Description automatically generated with medium confidence">
            <a:extLst>
              <a:ext uri="{FF2B5EF4-FFF2-40B4-BE49-F238E27FC236}">
                <a16:creationId xmlns:a16="http://schemas.microsoft.com/office/drawing/2014/main" id="{B24CE251-7478-4BA7-8C78-B13D98EA7296}"/>
              </a:ext>
            </a:extLst>
          </p:cNvPr>
          <p:cNvPicPr>
            <a:picLocks noChangeAspect="1"/>
          </p:cNvPicPr>
          <p:nvPr/>
        </p:nvPicPr>
        <p:blipFill>
          <a:blip r:embed="rId3"/>
          <a:stretch>
            <a:fillRect/>
          </a:stretch>
        </p:blipFill>
        <p:spPr>
          <a:xfrm>
            <a:off x="9613559" y="-11266"/>
            <a:ext cx="7957751" cy="10298266"/>
          </a:xfrm>
          <a:prstGeom prst="rect">
            <a:avLst/>
          </a:prstGeom>
        </p:spPr>
      </p:pic>
    </p:spTree>
    <p:extLst>
      <p:ext uri="{BB962C8B-B14F-4D97-AF65-F5344CB8AC3E}">
        <p14:creationId xmlns:p14="http://schemas.microsoft.com/office/powerpoint/2010/main" val="1011631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0DCD28AB-5D6F-426E-8A0C-107489D577ED}"/>
              </a:ext>
            </a:extLst>
          </p:cNvPr>
          <p:cNvPicPr>
            <a:picLocks noChangeAspect="1"/>
          </p:cNvPicPr>
          <p:nvPr/>
        </p:nvPicPr>
        <p:blipFill>
          <a:blip r:embed="rId2"/>
          <a:stretch>
            <a:fillRect/>
          </a:stretch>
        </p:blipFill>
        <p:spPr>
          <a:xfrm>
            <a:off x="716689" y="-11266"/>
            <a:ext cx="7957751" cy="10298266"/>
          </a:xfrm>
          <a:prstGeom prst="rect">
            <a:avLst/>
          </a:prstGeom>
        </p:spPr>
      </p:pic>
      <p:pic>
        <p:nvPicPr>
          <p:cNvPr id="6" name="Picture 5" descr="Text&#10;&#10;Description automatically generated">
            <a:extLst>
              <a:ext uri="{FF2B5EF4-FFF2-40B4-BE49-F238E27FC236}">
                <a16:creationId xmlns:a16="http://schemas.microsoft.com/office/drawing/2014/main" id="{EA5AF774-F0BA-48CC-8698-1AE6B1AB013F}"/>
              </a:ext>
            </a:extLst>
          </p:cNvPr>
          <p:cNvPicPr>
            <a:picLocks noChangeAspect="1"/>
          </p:cNvPicPr>
          <p:nvPr/>
        </p:nvPicPr>
        <p:blipFill>
          <a:blip r:embed="rId3"/>
          <a:stretch>
            <a:fillRect/>
          </a:stretch>
        </p:blipFill>
        <p:spPr>
          <a:xfrm>
            <a:off x="9613556" y="-11266"/>
            <a:ext cx="7957751" cy="10298266"/>
          </a:xfrm>
          <a:prstGeom prst="rect">
            <a:avLst/>
          </a:prstGeom>
        </p:spPr>
      </p:pic>
    </p:spTree>
    <p:extLst>
      <p:ext uri="{BB962C8B-B14F-4D97-AF65-F5344CB8AC3E}">
        <p14:creationId xmlns:p14="http://schemas.microsoft.com/office/powerpoint/2010/main" val="3919450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DB45FDF3-5F07-4913-999D-76DF6D288CC2}"/>
              </a:ext>
            </a:extLst>
          </p:cNvPr>
          <p:cNvPicPr>
            <a:picLocks noChangeAspect="1"/>
          </p:cNvPicPr>
          <p:nvPr/>
        </p:nvPicPr>
        <p:blipFill>
          <a:blip r:embed="rId2"/>
          <a:stretch>
            <a:fillRect/>
          </a:stretch>
        </p:blipFill>
        <p:spPr>
          <a:xfrm>
            <a:off x="716689" y="-11266"/>
            <a:ext cx="7957751" cy="10298266"/>
          </a:xfrm>
          <a:prstGeom prst="rect">
            <a:avLst/>
          </a:prstGeom>
        </p:spPr>
      </p:pic>
      <p:pic>
        <p:nvPicPr>
          <p:cNvPr id="6" name="Picture 5" descr="Text&#10;&#10;Description automatically generated">
            <a:extLst>
              <a:ext uri="{FF2B5EF4-FFF2-40B4-BE49-F238E27FC236}">
                <a16:creationId xmlns:a16="http://schemas.microsoft.com/office/drawing/2014/main" id="{4232E152-3FD4-4A65-97B7-8D174DC642A7}"/>
              </a:ext>
            </a:extLst>
          </p:cNvPr>
          <p:cNvPicPr>
            <a:picLocks noChangeAspect="1"/>
          </p:cNvPicPr>
          <p:nvPr/>
        </p:nvPicPr>
        <p:blipFill>
          <a:blip r:embed="rId3"/>
          <a:stretch>
            <a:fillRect/>
          </a:stretch>
        </p:blipFill>
        <p:spPr>
          <a:xfrm>
            <a:off x="9613556" y="-11266"/>
            <a:ext cx="7957751" cy="10298266"/>
          </a:xfrm>
          <a:prstGeom prst="rect">
            <a:avLst/>
          </a:prstGeom>
        </p:spPr>
      </p:pic>
    </p:spTree>
    <p:extLst>
      <p:ext uri="{BB962C8B-B14F-4D97-AF65-F5344CB8AC3E}">
        <p14:creationId xmlns:p14="http://schemas.microsoft.com/office/powerpoint/2010/main" val="4024924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9446ECCB-3B6D-45A1-A334-86C319EBEDA2}"/>
              </a:ext>
            </a:extLst>
          </p:cNvPr>
          <p:cNvPicPr>
            <a:picLocks noChangeAspect="1"/>
          </p:cNvPicPr>
          <p:nvPr/>
        </p:nvPicPr>
        <p:blipFill>
          <a:blip r:embed="rId3"/>
          <a:stretch>
            <a:fillRect/>
          </a:stretch>
        </p:blipFill>
        <p:spPr>
          <a:xfrm>
            <a:off x="716690" y="-11266"/>
            <a:ext cx="7957751" cy="10298266"/>
          </a:xfrm>
          <a:prstGeom prst="rect">
            <a:avLst/>
          </a:prstGeom>
        </p:spPr>
      </p:pic>
      <p:pic>
        <p:nvPicPr>
          <p:cNvPr id="6" name="Picture 5" descr="Text, letter&#10;&#10;Description automatically generated">
            <a:extLst>
              <a:ext uri="{FF2B5EF4-FFF2-40B4-BE49-F238E27FC236}">
                <a16:creationId xmlns:a16="http://schemas.microsoft.com/office/drawing/2014/main" id="{8E64A3A8-8C88-4C84-BF7D-165C79B5F30C}"/>
              </a:ext>
            </a:extLst>
          </p:cNvPr>
          <p:cNvPicPr>
            <a:picLocks noChangeAspect="1"/>
          </p:cNvPicPr>
          <p:nvPr/>
        </p:nvPicPr>
        <p:blipFill>
          <a:blip r:embed="rId4"/>
          <a:stretch>
            <a:fillRect/>
          </a:stretch>
        </p:blipFill>
        <p:spPr>
          <a:xfrm>
            <a:off x="9613557" y="-11266"/>
            <a:ext cx="7957751" cy="10298266"/>
          </a:xfrm>
          <a:prstGeom prst="rect">
            <a:avLst/>
          </a:prstGeom>
        </p:spPr>
      </p:pic>
    </p:spTree>
    <p:extLst>
      <p:ext uri="{BB962C8B-B14F-4D97-AF65-F5344CB8AC3E}">
        <p14:creationId xmlns:p14="http://schemas.microsoft.com/office/powerpoint/2010/main" val="2041403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ext&#10;&#10;Description automatically generated">
            <a:extLst>
              <a:ext uri="{FF2B5EF4-FFF2-40B4-BE49-F238E27FC236}">
                <a16:creationId xmlns:a16="http://schemas.microsoft.com/office/drawing/2014/main" id="{61DCD743-4699-49D9-91E9-5AB59CA6A5A1}"/>
              </a:ext>
            </a:extLst>
          </p:cNvPr>
          <p:cNvPicPr>
            <a:picLocks noChangeAspect="1"/>
          </p:cNvPicPr>
          <p:nvPr/>
        </p:nvPicPr>
        <p:blipFill>
          <a:blip r:embed="rId2"/>
          <a:stretch>
            <a:fillRect/>
          </a:stretch>
        </p:blipFill>
        <p:spPr>
          <a:xfrm>
            <a:off x="716689" y="-11266"/>
            <a:ext cx="7957751" cy="10298266"/>
          </a:xfrm>
          <a:prstGeom prst="rect">
            <a:avLst/>
          </a:prstGeom>
        </p:spPr>
      </p:pic>
      <p:pic>
        <p:nvPicPr>
          <p:cNvPr id="6" name="Picture 5" descr="Text&#10;&#10;Description automatically generated">
            <a:extLst>
              <a:ext uri="{FF2B5EF4-FFF2-40B4-BE49-F238E27FC236}">
                <a16:creationId xmlns:a16="http://schemas.microsoft.com/office/drawing/2014/main" id="{FF4DD384-9DF0-4D49-802F-6EF4334951D8}"/>
              </a:ext>
            </a:extLst>
          </p:cNvPr>
          <p:cNvPicPr>
            <a:picLocks noChangeAspect="1"/>
          </p:cNvPicPr>
          <p:nvPr/>
        </p:nvPicPr>
        <p:blipFill>
          <a:blip r:embed="rId3"/>
          <a:stretch>
            <a:fillRect/>
          </a:stretch>
        </p:blipFill>
        <p:spPr>
          <a:xfrm>
            <a:off x="9613556" y="-11266"/>
            <a:ext cx="7957751" cy="10298266"/>
          </a:xfrm>
          <a:prstGeom prst="rect">
            <a:avLst/>
          </a:prstGeom>
        </p:spPr>
      </p:pic>
    </p:spTree>
    <p:extLst>
      <p:ext uri="{BB962C8B-B14F-4D97-AF65-F5344CB8AC3E}">
        <p14:creationId xmlns:p14="http://schemas.microsoft.com/office/powerpoint/2010/main" val="3682482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600" dirty="0" err="1"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Corp_PPT_Template_LIGHT_NEW" id="{C155199A-4051-4077-9B61-8C08366C575E}" vid="{EE00D7B2-1BCD-4A56-BF5E-EA419BCB5B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ublishingExpirationDate xmlns="http://schemas.microsoft.com/sharepoint/v3" xsi:nil="true"/>
    <PublishingStartDate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9" ma:contentTypeDescription="Create a new document." ma:contentTypeScope="" ma:versionID="fcde6cb6e5b565f52a32cb032605f1f9">
  <xsd:schema xmlns:xsd="http://www.w3.org/2001/XMLSchema" xmlns:xs="http://www.w3.org/2001/XMLSchema" xmlns:p="http://schemas.microsoft.com/office/2006/metadata/properties" xmlns:ns1="http://schemas.microsoft.com/sharepoint/v3" xmlns:ns2="2a5b1eea-32a8-4673-8d38-de3226caeee3" targetNamespace="http://schemas.microsoft.com/office/2006/metadata/properties" ma:root="true" ma:fieldsID="b5af4115d1994613132868cab7bea98b" ns1:_="" ns2:_="">
    <xsd:import namespace="http://schemas.microsoft.com/sharepoint/v3"/>
    <xsd:import namespace="2a5b1eea-32a8-4673-8d38-de3226caeee3"/>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Locatio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F88E22E-2A4B-4FB1-9848-BF16E7DBE74B}">
  <ds:schemaRefs>
    <ds:schemaRef ds:uri="2a5b1eea-32a8-4673-8d38-de3226caeee3"/>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25C9F6F-3A45-4E85-85EB-58688320BE2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2a5b1eea-32a8-4673-8d38-de3226caee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9B7386-0C5E-43DB-8BF1-052EEAD5F5DF}">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0</TotalTime>
  <Words>204</Words>
  <Application>Microsoft Office PowerPoint</Application>
  <PresentationFormat>Custom</PresentationFormat>
  <Paragraphs>9</Paragraphs>
  <Slides>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Arial</vt:lpstr>
      <vt:lpstr>Courier New</vt:lpstr>
      <vt:lpstr>Trebuchet MS</vt:lpstr>
      <vt:lpstr>Wingdings</vt:lpstr>
      <vt:lpstr>Title &amp; Bullet</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Kevin Lee (Developer Programs)</dc:creator>
  <cp:lastModifiedBy>Kevin Lee (Developer Programs)</cp:lastModifiedBy>
  <cp:revision>1</cp:revision>
  <dcterms:created xsi:type="dcterms:W3CDTF">2021-11-24T16:25:24Z</dcterms:created>
  <dcterms:modified xsi:type="dcterms:W3CDTF">2021-11-24T16:25:42Z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y fmtid="{D5CDD505-2E9C-101B-9397-08002B2CF9AE}" pid="3" name="MSIP_Label_6b558183-044c-4105-8d9c-cea02a2a3d86_Enabled">
    <vt:lpwstr>True</vt:lpwstr>
  </property>
  <property fmtid="{D5CDD505-2E9C-101B-9397-08002B2CF9AE}" pid="4" name="MSIP_Label_6b558183-044c-4105-8d9c-cea02a2a3d86_SiteId">
    <vt:lpwstr>43083d15-7273-40c1-b7db-39efd9ccc17a</vt:lpwstr>
  </property>
  <property fmtid="{D5CDD505-2E9C-101B-9397-08002B2CF9AE}" pid="5" name="MSIP_Label_6b558183-044c-4105-8d9c-cea02a2a3d86_Ref">
    <vt:lpwstr>https://api.informationprotection.azure.com/api/43083d15-7273-40c1-b7db-39efd9ccc17a</vt:lpwstr>
  </property>
  <property fmtid="{D5CDD505-2E9C-101B-9397-08002B2CF9AE}" pid="6" name="MSIP_Label_6b558183-044c-4105-8d9c-cea02a2a3d86_Owner">
    <vt:lpwstr>lspillman@nvidia.com</vt:lpwstr>
  </property>
  <property fmtid="{D5CDD505-2E9C-101B-9397-08002B2CF9AE}" pid="7" name="MSIP_Label_6b558183-044c-4105-8d9c-cea02a2a3d86_SetDate">
    <vt:lpwstr>2018-05-11T15:28:31.9824217-07:00</vt:lpwstr>
  </property>
  <property fmtid="{D5CDD505-2E9C-101B-9397-08002B2CF9AE}" pid="8" name="MSIP_Label_6b558183-044c-4105-8d9c-cea02a2a3d86_Name">
    <vt:lpwstr>Unrestricted</vt:lpwstr>
  </property>
  <property fmtid="{D5CDD505-2E9C-101B-9397-08002B2CF9AE}" pid="9" name="MSIP_Label_6b558183-044c-4105-8d9c-cea02a2a3d86_Application">
    <vt:lpwstr>Microsoft Azure Information Protection</vt:lpwstr>
  </property>
  <property fmtid="{D5CDD505-2E9C-101B-9397-08002B2CF9AE}" pid="10" name="MSIP_Label_6b558183-044c-4105-8d9c-cea02a2a3d86_Extended_MSFT_Method">
    <vt:lpwstr>Automatic</vt:lpwstr>
  </property>
  <property fmtid="{D5CDD505-2E9C-101B-9397-08002B2CF9AE}" pid="11" name="Sensitivity">
    <vt:lpwstr>Unrestricted</vt:lpwstr>
  </property>
</Properties>
</file>